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2" r:id="rId2"/>
    <p:sldId id="289" r:id="rId3"/>
    <p:sldId id="293" r:id="rId4"/>
    <p:sldId id="295" r:id="rId5"/>
    <p:sldId id="296" r:id="rId6"/>
    <p:sldId id="297" r:id="rId7"/>
    <p:sldId id="298" r:id="rId8"/>
    <p:sldId id="299" r:id="rId9"/>
    <p:sldId id="281" r:id="rId10"/>
    <p:sldId id="288" r:id="rId11"/>
    <p:sldId id="29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F1F5B-8E3F-4F21-B6B8-6800167E26AC}" type="datetimeFigureOut">
              <a:rPr lang="uk-UA" smtClean="0"/>
              <a:t>16.03.2025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B305D-F421-44F8-BC90-188B567DA21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93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305D-F421-44F8-BC90-188B567DA21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30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B305D-F421-44F8-BC90-188B567DA213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74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87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190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865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109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992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837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945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508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203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656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090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F104D-97E0-4249-A313-85C4923E388F}" type="datetimeFigureOut">
              <a:rPr lang="uk-UA" smtClean="0"/>
              <a:t>16.03.2025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4753-4665-47D3-ABC8-278CD71C213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6706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1" y="0"/>
            <a:ext cx="12268201" cy="6868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2952" y="2705724"/>
            <a:ext cx="4448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17.02.2025-21.02.2025</a:t>
            </a:r>
            <a:endParaRPr lang="uk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641" y="305228"/>
            <a:ext cx="11952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НАВЧАЛЬНА ПРАКТИКА «ЛИЖНИЙ ЗБІР»</a:t>
            </a:r>
          </a:p>
          <a:p>
            <a:pPr algn="ctr"/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студентів ІІІ курсу</a:t>
            </a:r>
          </a:p>
          <a:p>
            <a:pPr algn="ctr"/>
            <a: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 групи  спеціальності «Середня </a:t>
            </a:r>
            <a: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освіта (Фізична культура</a:t>
            </a:r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)»</a:t>
            </a:r>
            <a:endParaRPr lang="uk-U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Факультету </a:t>
            </a:r>
            <a: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фізичної </a:t>
            </a:r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культури, спорту </a:t>
            </a:r>
            <a:r>
              <a:rPr lang="uk-UA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реабілітації</a:t>
            </a:r>
            <a:endParaRPr lang="uk-UA" sz="2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ЧНУ ім. Ю. </a:t>
            </a:r>
            <a:r>
              <a:rPr lang="uk-UA" sz="28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Федьковича</a:t>
            </a:r>
            <a:r>
              <a:rPr lang="uk-UA" sz="2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6993" y="6334779"/>
            <a:ext cx="6015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смт. Ворохта Івано-Франківська обл.</a:t>
            </a:r>
            <a:endParaRPr lang="uk-UA" sz="2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" r="44632"/>
          <a:stretch/>
        </p:blipFill>
        <p:spPr>
          <a:xfrm>
            <a:off x="8751350" y="2620194"/>
            <a:ext cx="3440650" cy="39411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t="18278" r="57713" b="7456"/>
          <a:stretch/>
        </p:blipFill>
        <p:spPr>
          <a:xfrm>
            <a:off x="7130" y="2544747"/>
            <a:ext cx="2412316" cy="4016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3862" y="144474"/>
            <a:ext cx="10364274" cy="115416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НАВЧАЛЬНА ПРАКТИКА «ЛИЖНИЙ ЗБІР»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є однією з сходинок професійної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підготовки майбутнього фахівця – вчителя фізичної культури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закладу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загальної середньої освіти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0823" y="1298636"/>
            <a:ext cx="8810351" cy="1154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Лижний збір – це просто супер!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spc="-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Лижний </a:t>
            </a:r>
            <a:r>
              <a:rPr lang="uk-UA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збір – </a:t>
            </a:r>
            <a:r>
              <a:rPr lang="uk-UA" sz="2000" b="1" spc="-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</a:t>
            </a:r>
            <a:r>
              <a:rPr lang="uk-UA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просто клас!</a:t>
            </a:r>
          </a:p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uk-UA" sz="2000" b="1" spc="-4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Лижний </a:t>
            </a:r>
            <a:r>
              <a:rPr lang="uk-UA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збір об</a:t>
            </a:r>
            <a:r>
              <a:rPr lang="en-US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uk-UA" sz="2000" b="1" spc="-4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єднав в «Говерлі» нас!!!</a:t>
            </a:r>
            <a:endParaRPr lang="uk-UA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2" t="22502" r="8765" b="7456"/>
          <a:stretch/>
        </p:blipFill>
        <p:spPr>
          <a:xfrm>
            <a:off x="4853916" y="2452798"/>
            <a:ext cx="2677491" cy="3867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51448"/>
          <a:stretch/>
        </p:blipFill>
        <p:spPr>
          <a:xfrm>
            <a:off x="7670575" y="2540160"/>
            <a:ext cx="2382801" cy="40839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5" r="11837" b="17280"/>
          <a:stretch/>
        </p:blipFill>
        <p:spPr>
          <a:xfrm>
            <a:off x="2082524" y="2540160"/>
            <a:ext cx="2419315" cy="40891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15581" r="37279" b="28366"/>
          <a:stretch/>
        </p:blipFill>
        <p:spPr>
          <a:xfrm>
            <a:off x="3180613" y="3887932"/>
            <a:ext cx="2357678" cy="29158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0" t="11111" r="11059" b="20159"/>
          <a:stretch/>
        </p:blipFill>
        <p:spPr>
          <a:xfrm>
            <a:off x="6362369" y="4012482"/>
            <a:ext cx="2172031" cy="27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5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"/>
            <a:ext cx="12192000" cy="68523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800000" flipV="1">
            <a:off x="2040005" y="1612181"/>
            <a:ext cx="8111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ДЯКУЄМО </a:t>
            </a:r>
          </a:p>
          <a:p>
            <a:pPr algn="ctr"/>
            <a:endParaRPr lang="uk-UA" sz="9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96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УВАГУ!</a:t>
            </a:r>
            <a:endParaRPr lang="uk-UA" sz="9600" b="1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9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106" y="296216"/>
            <a:ext cx="1132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Навчальна практика «Лижний збір» </a:t>
            </a:r>
            <a:r>
              <a:rPr lang="uk-UA" sz="2400" dirty="0"/>
              <a:t>є складовою частиною професійної підготовки фахівців, майбутніх учителів фізичної </a:t>
            </a:r>
            <a:r>
              <a:rPr lang="uk-UA" sz="2400" dirty="0" smtClean="0"/>
              <a:t>культури.</a:t>
            </a:r>
            <a:endParaRPr lang="uk-UA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1098" y="1649045"/>
            <a:ext cx="730928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</a:pPr>
            <a:r>
              <a:rPr lang="uk-UA" sz="2000" b="1" spc="-4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Метою практики </a:t>
            </a:r>
            <a:r>
              <a:rPr lang="ru-RU" sz="20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є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опанування майбутніми вчителями знаннями, вміннями та навичками в лижному спорті рівень яких має забезпечити викладання лижної підготовки відповідно до існуючих навчальних програм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3097399" y="3372736"/>
            <a:ext cx="5636688" cy="1272470"/>
          </a:xfrm>
          <a:prstGeom prst="clou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ЗАВДАННЯ ПРАКТИКИ: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814D44-7867-4E41-9C9F-CE5CF6822E48}"/>
              </a:ext>
            </a:extLst>
          </p:cNvPr>
          <p:cNvSpPr txBox="1"/>
          <p:nvPr/>
        </p:nvSpPr>
        <p:spPr>
          <a:xfrm>
            <a:off x="843998" y="4810954"/>
            <a:ext cx="309568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dirty="0"/>
              <a:t>Н</a:t>
            </a:r>
            <a:r>
              <a:rPr lang="uk-UA" sz="2000" dirty="0" smtClean="0"/>
              <a:t>абути </a:t>
            </a:r>
            <a:r>
              <a:rPr lang="uk-UA" sz="2000" dirty="0"/>
              <a:t>навички проведення організаційних знань та вмінь в лижному спорті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4850952" y="4810954"/>
            <a:ext cx="2490093" cy="1323439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Оволодіти основами знань техніки та методики навчання в лижному спорті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14D44-7867-4E41-9C9F-CE5CF6822E48}"/>
              </a:ext>
            </a:extLst>
          </p:cNvPr>
          <p:cNvSpPr txBox="1"/>
          <p:nvPr/>
        </p:nvSpPr>
        <p:spPr>
          <a:xfrm>
            <a:off x="8252315" y="4810954"/>
            <a:ext cx="306371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Сприяти розвитку основних фізичних якостей для занять лижним </a:t>
            </a:r>
            <a:r>
              <a:rPr lang="uk-UA" sz="2000" dirty="0" smtClean="0"/>
              <a:t>спортом</a:t>
            </a:r>
            <a:endParaRPr lang="uk-UA" sz="2000" dirty="0"/>
          </a:p>
        </p:txBody>
      </p:sp>
      <p:pic>
        <p:nvPicPr>
          <p:cNvPr id="12" name="Рисунок 11" descr="Картинки для школьной презентации - 82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1" y="2013696"/>
            <a:ext cx="2177329" cy="225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Картинки для школьной презентации - 82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5404" y="2165604"/>
            <a:ext cx="2177329" cy="2253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1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93396" y="106773"/>
            <a:ext cx="5770703" cy="62048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Настановча</a:t>
            </a:r>
            <a:r>
              <a:rPr lang="uk-UA" b="1" dirty="0" smtClean="0"/>
              <a:t> конференція</a:t>
            </a:r>
            <a:endParaRPr lang="uk-UA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15686" y="881743"/>
            <a:ext cx="7336971" cy="5823857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Взяли участь у </a:t>
            </a:r>
            <a:r>
              <a:rPr lang="uk-UA" dirty="0" err="1"/>
              <a:t>настановчій</a:t>
            </a:r>
            <a:r>
              <a:rPr lang="uk-UA" dirty="0"/>
              <a:t> конференції з </a:t>
            </a:r>
            <a:r>
              <a:rPr lang="uk-UA" dirty="0" smtClean="0"/>
              <a:t>навчальної практики </a:t>
            </a:r>
            <a:r>
              <a:rPr lang="uk-UA" dirty="0"/>
              <a:t>«Лижний </a:t>
            </a:r>
            <a:r>
              <a:rPr lang="uk-UA" dirty="0" smtClean="0"/>
              <a:t>збір</a:t>
            </a:r>
            <a:r>
              <a:rPr lang="uk-UA" dirty="0"/>
              <a:t>». </a:t>
            </a:r>
            <a:endParaRPr lang="uk-UA" dirty="0" smtClean="0"/>
          </a:p>
          <a:p>
            <a:r>
              <a:rPr lang="uk-UA" dirty="0" smtClean="0"/>
              <a:t>Отримали </a:t>
            </a:r>
            <a:r>
              <a:rPr lang="uk-UA" dirty="0"/>
              <a:t>детальні роз’яснення щодо організації та проходження практики і ознайомилися з програмою </a:t>
            </a:r>
            <a:r>
              <a:rPr lang="uk-UA" dirty="0" smtClean="0"/>
              <a:t>лижного </a:t>
            </a:r>
            <a:r>
              <a:rPr lang="uk-UA" dirty="0" smtClean="0"/>
              <a:t>збору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Розглянули </a:t>
            </a:r>
            <a:r>
              <a:rPr lang="uk-UA" dirty="0"/>
              <a:t>вимоги до нас під час практики і особливості виконання навчальних завдань у рамках </a:t>
            </a:r>
            <a:r>
              <a:rPr lang="uk-UA" dirty="0" smtClean="0"/>
              <a:t>збору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Пройшли </a:t>
            </a:r>
            <a:r>
              <a:rPr lang="uk-UA" dirty="0"/>
              <a:t>інструктаж з питань охорони праці та техніки безпеки під час занять лижним спортом. </a:t>
            </a:r>
            <a:endParaRPr lang="uk-UA" dirty="0" smtClean="0"/>
          </a:p>
          <a:p>
            <a:r>
              <a:rPr lang="uk-UA" dirty="0" smtClean="0"/>
              <a:t>Ознайомилися </a:t>
            </a:r>
            <a:r>
              <a:rPr lang="uk-UA" dirty="0"/>
              <a:t>з основами організації лижної діяльності, вимогами до організації та специфікою спортивно-зимових </a:t>
            </a:r>
            <a:r>
              <a:rPr lang="uk-UA" dirty="0" smtClean="0"/>
              <a:t>походів, </a:t>
            </a:r>
            <a:r>
              <a:rPr lang="uk-UA" dirty="0"/>
              <a:t>підготовкою лижного спорядження, правилами надання першої медичної допомоги та правилами складання звітів за підсумками лижного </a:t>
            </a:r>
            <a:r>
              <a:rPr lang="uk-UA" dirty="0" smtClean="0"/>
              <a:t>збору</a:t>
            </a:r>
            <a:r>
              <a:rPr lang="uk-UA" dirty="0"/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" t="1724" r="1641" b="2068"/>
          <a:stretch/>
        </p:blipFill>
        <p:spPr>
          <a:xfrm>
            <a:off x="7526542" y="4026670"/>
            <a:ext cx="4588503" cy="249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3994" r="2803" b="4392"/>
          <a:stretch/>
        </p:blipFill>
        <p:spPr>
          <a:xfrm>
            <a:off x="7652657" y="1686243"/>
            <a:ext cx="4539343" cy="234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627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20143" y="0"/>
            <a:ext cx="5551714" cy="827314"/>
          </a:xfrm>
        </p:spPr>
        <p:txBody>
          <a:bodyPr/>
          <a:lstStyle/>
          <a:p>
            <a:pPr algn="ctr"/>
            <a:r>
              <a:rPr lang="uk-UA" b="1" dirty="0"/>
              <a:t>17 лютого 2025 року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1128" y="827314"/>
            <a:ext cx="11478523" cy="3995057"/>
          </a:xfrm>
        </p:spPr>
        <p:txBody>
          <a:bodyPr>
            <a:noAutofit/>
          </a:bodyPr>
          <a:lstStyle/>
          <a:p>
            <a:r>
              <a:rPr lang="uk-UA" sz="2000" dirty="0" smtClean="0"/>
              <a:t>Прибули на </a:t>
            </a:r>
            <a:r>
              <a:rPr lang="uk-UA" sz="2000" dirty="0"/>
              <a:t>загальні збори, прослухали інструктаж та </a:t>
            </a:r>
            <a:r>
              <a:rPr lang="uk-UA" sz="2000" dirty="0" smtClean="0"/>
              <a:t>вирушили </a:t>
            </a:r>
            <a:r>
              <a:rPr lang="uk-UA" sz="2000" dirty="0"/>
              <a:t>на туристичну базу «Говерла». </a:t>
            </a:r>
          </a:p>
          <a:p>
            <a:r>
              <a:rPr lang="uk-UA" sz="2000" dirty="0" smtClean="0"/>
              <a:t>Відправилися </a:t>
            </a:r>
            <a:r>
              <a:rPr lang="uk-UA" sz="2000" dirty="0"/>
              <a:t>на тренування на спортивний майданчик біля тренувального трампліну, де ознайомилися з техніками виконання та пересування на лижах. </a:t>
            </a:r>
            <a:r>
              <a:rPr lang="uk-UA" sz="2000" dirty="0" smtClean="0"/>
              <a:t>Зокрема, це: </a:t>
            </a:r>
            <a:r>
              <a:rPr lang="uk-UA" sz="2000" dirty="0" err="1"/>
              <a:t>безкроковий</a:t>
            </a:r>
            <a:r>
              <a:rPr lang="uk-UA" sz="2000" dirty="0"/>
              <a:t> хід, падіння, поперемінний </a:t>
            </a:r>
            <a:r>
              <a:rPr lang="uk-UA" sz="2000" dirty="0" err="1"/>
              <a:t>двохкроковий</a:t>
            </a:r>
            <a:r>
              <a:rPr lang="uk-UA" sz="2000" dirty="0"/>
              <a:t> хід, поперемінний </a:t>
            </a:r>
            <a:r>
              <a:rPr lang="uk-UA" sz="2000" dirty="0" err="1"/>
              <a:t>чотирьохкроковий</a:t>
            </a:r>
            <a:r>
              <a:rPr lang="uk-UA" sz="2000" dirty="0"/>
              <a:t> хід, одночасно </a:t>
            </a:r>
            <a:r>
              <a:rPr lang="uk-UA" sz="2000" dirty="0" err="1"/>
              <a:t>однокроковий</a:t>
            </a:r>
            <a:r>
              <a:rPr lang="uk-UA" sz="2000" dirty="0"/>
              <a:t> хід, одночасно </a:t>
            </a:r>
            <a:r>
              <a:rPr lang="uk-UA" sz="2000" dirty="0" err="1"/>
              <a:t>двохкроковий</a:t>
            </a:r>
            <a:r>
              <a:rPr lang="uk-UA" sz="2000" dirty="0"/>
              <a:t> хід, ковзанярський хід з махами руками та ковзанярський хід без махів рук, правильна стійка лижника на місці, в русі та під час спуску, повороти на місці кроком та в русі </a:t>
            </a:r>
            <a:r>
              <a:rPr lang="uk-UA" sz="2000" dirty="0" err="1"/>
              <a:t>носко</a:t>
            </a:r>
            <a:r>
              <a:rPr lang="uk-UA" sz="2000" dirty="0"/>
              <a:t>-п’яти, зупинки за допомогою палиць, падінням, поворотом, різними положеннями лиж, та гальмування. </a:t>
            </a:r>
          </a:p>
          <a:p>
            <a:r>
              <a:rPr lang="uk-UA" sz="2000" dirty="0" smtClean="0"/>
              <a:t>Були </a:t>
            </a:r>
            <a:r>
              <a:rPr lang="uk-UA" sz="2000" dirty="0"/>
              <a:t>проведені змагання на лижах – студенти V/S студенти,  студенти V/S викладачі. </a:t>
            </a:r>
          </a:p>
          <a:p>
            <a:r>
              <a:rPr lang="uk-UA" sz="2000" dirty="0" smtClean="0"/>
              <a:t>На </a:t>
            </a:r>
            <a:r>
              <a:rPr lang="uk-UA" sz="2000" dirty="0" smtClean="0"/>
              <a:t>базі керівники </a:t>
            </a:r>
            <a:r>
              <a:rPr lang="uk-UA" sz="2000" dirty="0"/>
              <a:t>практики ознайомили нас </a:t>
            </a:r>
            <a:r>
              <a:rPr lang="uk-UA" sz="2000" dirty="0" smtClean="0"/>
              <a:t>з </a:t>
            </a:r>
            <a:r>
              <a:rPr lang="uk-UA" sz="2000" dirty="0"/>
              <a:t>теоретичною частиною «Зимові види спорту» і провели вікторину між студентами з нагородженням </a:t>
            </a:r>
            <a:r>
              <a:rPr lang="uk-UA" sz="2000" dirty="0" smtClean="0"/>
              <a:t>цінними призами</a:t>
            </a:r>
            <a:r>
              <a:rPr lang="uk-UA" sz="2000" dirty="0"/>
              <a:t>. </a:t>
            </a:r>
            <a:r>
              <a:rPr lang="uk-UA" sz="2000" dirty="0" smtClean="0"/>
              <a:t>Також </a:t>
            </a:r>
            <a:r>
              <a:rPr lang="uk-UA" sz="2000" dirty="0"/>
              <a:t>були підведені підсумки дня та </a:t>
            </a:r>
            <a:r>
              <a:rPr lang="uk-UA" sz="2000" dirty="0" smtClean="0"/>
              <a:t>обговорені </a:t>
            </a:r>
            <a:r>
              <a:rPr lang="uk-UA" sz="2000" dirty="0"/>
              <a:t>заходи на </a:t>
            </a:r>
            <a:r>
              <a:rPr lang="uk-UA" sz="2000" dirty="0" smtClean="0"/>
              <a:t>наступний день. 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t="37692" r="43831"/>
          <a:stretch/>
        </p:blipFill>
        <p:spPr>
          <a:xfrm>
            <a:off x="4322287" y="4590031"/>
            <a:ext cx="2394129" cy="2116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8" t="41174" r="27165"/>
          <a:stretch/>
        </p:blipFill>
        <p:spPr>
          <a:xfrm>
            <a:off x="1320591" y="4708286"/>
            <a:ext cx="2401607" cy="1882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0" t="13661" r="16883" b="15760"/>
          <a:stretch/>
        </p:blipFill>
        <p:spPr>
          <a:xfrm>
            <a:off x="7316505" y="4368429"/>
            <a:ext cx="3996520" cy="2338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68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6988" y="0"/>
            <a:ext cx="5606143" cy="903514"/>
          </a:xfrm>
        </p:spPr>
        <p:txBody>
          <a:bodyPr/>
          <a:lstStyle/>
          <a:p>
            <a:pPr algn="ctr"/>
            <a:r>
              <a:rPr lang="uk-UA" b="1" dirty="0"/>
              <a:t>18 лютого 2025 року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39487" y="903514"/>
            <a:ext cx="8011884" cy="570411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День почався </a:t>
            </a:r>
            <a:r>
              <a:rPr lang="uk-UA" dirty="0"/>
              <a:t>з ранкової гімнастики, яка надала сил на цілий день. </a:t>
            </a:r>
            <a:endParaRPr lang="uk-UA" dirty="0" smtClean="0"/>
          </a:p>
          <a:p>
            <a:r>
              <a:rPr lang="uk-UA" dirty="0" smtClean="0"/>
              <a:t>Прослухали </a:t>
            </a:r>
            <a:r>
              <a:rPr lang="uk-UA" dirty="0"/>
              <a:t>інструктаж з техніки </a:t>
            </a:r>
            <a:r>
              <a:rPr lang="uk-UA" dirty="0" smtClean="0"/>
              <a:t>безпеки перед </a:t>
            </a:r>
            <a:r>
              <a:rPr lang="uk-UA" dirty="0"/>
              <a:t>походом за маршрутом </a:t>
            </a:r>
            <a:r>
              <a:rPr lang="uk-UA" dirty="0" smtClean="0"/>
              <a:t>«Гора </a:t>
            </a:r>
            <a:r>
              <a:rPr lang="uk-UA" dirty="0"/>
              <a:t>П</a:t>
            </a:r>
            <a:r>
              <a:rPr lang="ru-RU" dirty="0"/>
              <a:t>’</a:t>
            </a:r>
            <a:r>
              <a:rPr lang="uk-UA" dirty="0" err="1" smtClean="0"/>
              <a:t>ятихатка</a:t>
            </a:r>
            <a:r>
              <a:rPr lang="uk-UA" dirty="0" smtClean="0"/>
              <a:t>».</a:t>
            </a:r>
            <a:endParaRPr lang="uk-UA" dirty="0" smtClean="0"/>
          </a:p>
          <a:p>
            <a:r>
              <a:rPr lang="uk-UA" dirty="0"/>
              <a:t>К</a:t>
            </a:r>
            <a:r>
              <a:rPr lang="uk-UA" dirty="0" smtClean="0"/>
              <a:t>ерівниками </a:t>
            </a:r>
            <a:r>
              <a:rPr lang="uk-UA" dirty="0"/>
              <a:t>практики було проведено практичне заняття «Техніка пересування на лижах», де </a:t>
            </a:r>
            <a:r>
              <a:rPr lang="uk-UA" dirty="0" smtClean="0"/>
              <a:t>ми опрацювали </a:t>
            </a:r>
            <a:r>
              <a:rPr lang="uk-UA" dirty="0"/>
              <a:t>техніку підйому та спуску на лижах з гори. </a:t>
            </a:r>
            <a:endParaRPr lang="uk-UA" dirty="0" smtClean="0"/>
          </a:p>
          <a:p>
            <a:r>
              <a:rPr lang="uk-UA" dirty="0" smtClean="0"/>
              <a:t>Після </a:t>
            </a:r>
            <a:r>
              <a:rPr lang="uk-UA" dirty="0"/>
              <a:t>обіду були проведені естафети по пересуванню на лижах – студенти V/S студенти,  студенти V/S викладачі. </a:t>
            </a:r>
            <a:endParaRPr lang="uk-UA" dirty="0" smtClean="0"/>
          </a:p>
          <a:p>
            <a:r>
              <a:rPr lang="uk-UA" dirty="0"/>
              <a:t>Н</a:t>
            </a:r>
            <a:r>
              <a:rPr lang="uk-UA" dirty="0" smtClean="0"/>
              <a:t>а </a:t>
            </a:r>
            <a:r>
              <a:rPr lang="uk-UA" dirty="0"/>
              <a:t>туристичній базі відбулися загальні збори, де ми </a:t>
            </a:r>
            <a:r>
              <a:rPr lang="uk-UA" dirty="0" smtClean="0"/>
              <a:t>підвели </a:t>
            </a:r>
            <a:r>
              <a:rPr lang="uk-UA" dirty="0"/>
              <a:t>підсумки дня та </a:t>
            </a:r>
            <a:r>
              <a:rPr lang="uk-UA" dirty="0" smtClean="0"/>
              <a:t>вирішили </a:t>
            </a:r>
            <a:r>
              <a:rPr lang="uk-UA" dirty="0"/>
              <a:t>поїхати в Буковель </a:t>
            </a:r>
            <a:r>
              <a:rPr lang="uk-UA" dirty="0" smtClean="0"/>
              <a:t>з пізнавальною метою.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25079" r="7327" b="7142"/>
          <a:stretch/>
        </p:blipFill>
        <p:spPr>
          <a:xfrm>
            <a:off x="8168906" y="726621"/>
            <a:ext cx="2416629" cy="251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0" t="15969" r="3463" b="7455"/>
          <a:stretch/>
        </p:blipFill>
        <p:spPr>
          <a:xfrm>
            <a:off x="8137319" y="4212771"/>
            <a:ext cx="4016664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7" r="27165"/>
          <a:stretch/>
        </p:blipFill>
        <p:spPr>
          <a:xfrm>
            <a:off x="10116106" y="1615428"/>
            <a:ext cx="2151455" cy="267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3930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0528" y="26577"/>
            <a:ext cx="5910943" cy="886235"/>
          </a:xfrm>
        </p:spPr>
        <p:txBody>
          <a:bodyPr/>
          <a:lstStyle/>
          <a:p>
            <a:pPr algn="ctr"/>
            <a:r>
              <a:rPr lang="uk-UA" b="1" dirty="0"/>
              <a:t>19 лютого 2025 року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78508" y="1563142"/>
            <a:ext cx="6101378" cy="3731715"/>
          </a:xfrm>
        </p:spPr>
        <p:txBody>
          <a:bodyPr>
            <a:normAutofit/>
          </a:bodyPr>
          <a:lstStyle/>
          <a:p>
            <a:r>
              <a:rPr lang="uk-UA" dirty="0"/>
              <a:t>День почався з ранкової гімнастики, яка надала натхнення на цілий  день. </a:t>
            </a:r>
            <a:endParaRPr lang="uk-UA" dirty="0" smtClean="0"/>
          </a:p>
          <a:p>
            <a:r>
              <a:rPr lang="uk-UA" dirty="0" smtClean="0"/>
              <a:t>Вирушили </a:t>
            </a:r>
            <a:r>
              <a:rPr lang="uk-UA" dirty="0" smtClean="0"/>
              <a:t>в </a:t>
            </a:r>
            <a:r>
              <a:rPr lang="uk-UA" dirty="0"/>
              <a:t>Буковель, де ознайомилися з «Біатлонним стадіоном» та курортною місцевістю. </a:t>
            </a:r>
            <a:endParaRPr lang="uk-UA" dirty="0" smtClean="0"/>
          </a:p>
          <a:p>
            <a:r>
              <a:rPr lang="uk-UA" dirty="0" smtClean="0"/>
              <a:t>Виїхали </a:t>
            </a:r>
            <a:r>
              <a:rPr lang="uk-UA" dirty="0"/>
              <a:t>в </a:t>
            </a:r>
            <a:r>
              <a:rPr lang="uk-UA" dirty="0" smtClean="0"/>
              <a:t>м. </a:t>
            </a:r>
            <a:r>
              <a:rPr lang="uk-UA" dirty="0"/>
              <a:t>Яремче, де побували на водоспаді Пробій та сувенірному ринку (ярмарок).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0" r="52489" b="5166"/>
          <a:stretch/>
        </p:blipFill>
        <p:spPr>
          <a:xfrm>
            <a:off x="7523468" y="1153885"/>
            <a:ext cx="4487694" cy="216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3" t="14786" r="10565" b="6137"/>
          <a:stretch/>
        </p:blipFill>
        <p:spPr>
          <a:xfrm>
            <a:off x="6760724" y="3320143"/>
            <a:ext cx="5250438" cy="328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139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0528" y="26577"/>
            <a:ext cx="5910943" cy="886235"/>
          </a:xfrm>
        </p:spPr>
        <p:txBody>
          <a:bodyPr/>
          <a:lstStyle/>
          <a:p>
            <a:pPr algn="ctr"/>
            <a:r>
              <a:rPr lang="uk-UA" b="1" dirty="0" smtClean="0"/>
              <a:t>20 </a:t>
            </a:r>
            <a:r>
              <a:rPr lang="uk-UA" b="1" dirty="0"/>
              <a:t>лютого 2025 року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13658" y="1165450"/>
            <a:ext cx="11337355" cy="2941946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 </a:t>
            </a:r>
            <a:r>
              <a:rPr lang="uk-UA" dirty="0"/>
              <a:t>план-конспект уроку з лижної </a:t>
            </a:r>
            <a:r>
              <a:rPr lang="uk-UA" dirty="0" smtClean="0"/>
              <a:t>підготовки, на підставі </a:t>
            </a:r>
            <a:r>
              <a:rPr lang="uk-UA" dirty="0" smtClean="0"/>
              <a:t>теоретичного </a:t>
            </a:r>
            <a:r>
              <a:rPr lang="uk-UA" dirty="0" smtClean="0"/>
              <a:t>та </a:t>
            </a:r>
            <a:r>
              <a:rPr lang="uk-UA" dirty="0" smtClean="0"/>
              <a:t>практичного матеріалу, засвоєного </a:t>
            </a:r>
            <a:r>
              <a:rPr lang="uk-UA" dirty="0" smtClean="0"/>
              <a:t>під час </a:t>
            </a:r>
            <a:r>
              <a:rPr lang="uk-UA" dirty="0" smtClean="0"/>
              <a:t>л</a:t>
            </a:r>
            <a:r>
              <a:rPr lang="uk-UA" dirty="0" smtClean="0"/>
              <a:t>ижного збору. </a:t>
            </a:r>
          </a:p>
          <a:p>
            <a:r>
              <a:rPr lang="uk-UA" dirty="0" smtClean="0"/>
              <a:t>Провели </a:t>
            </a:r>
            <a:r>
              <a:rPr lang="uk-UA" dirty="0" smtClean="0"/>
              <a:t>практичні заняття на спортивному майданчику</a:t>
            </a:r>
            <a:r>
              <a:rPr lang="uk-UA" dirty="0" smtClean="0"/>
              <a:t>.</a:t>
            </a:r>
          </a:p>
          <a:p>
            <a:r>
              <a:rPr lang="uk-UA" dirty="0" smtClean="0"/>
              <a:t>Спостерігали за </a:t>
            </a:r>
            <a:r>
              <a:rPr lang="uk-UA" dirty="0" err="1" smtClean="0"/>
              <a:t>уроками</a:t>
            </a:r>
            <a:r>
              <a:rPr lang="uk-UA" dirty="0" smtClean="0"/>
              <a:t>, проведеними одногрупниками.</a:t>
            </a:r>
            <a:endParaRPr lang="uk-UA" dirty="0" smtClean="0"/>
          </a:p>
          <a:p>
            <a:r>
              <a:rPr lang="uk-UA" dirty="0" smtClean="0"/>
              <a:t>Активно долучалися до всіх етапів заняття.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70" b="97049" l="6389" r="83241">
                        <a14:foregroundMark x1="12407" y1="42131" x2="11574" y2="92295"/>
                        <a14:foregroundMark x1="22500" y1="47049" x2="20741" y2="89180"/>
                        <a14:foregroundMark x1="9259" y1="89344" x2="80463" y2="88197"/>
                        <a14:foregroundMark x1="64074" y1="41803" x2="66019" y2="75410"/>
                        <a14:foregroundMark x1="73241" y1="42459" x2="75185" y2="68197"/>
                        <a14:foregroundMark x1="80093" y1="41803" x2="79167" y2="82623"/>
                        <a14:foregroundMark x1="65370" y1="79508" x2="16296" y2="68852"/>
                        <a14:foregroundMark x1="38611" y1="59180" x2="63889" y2="58689"/>
                        <a14:foregroundMark x1="67130" y1="42131" x2="64074" y2="37213"/>
                        <a14:foregroundMark x1="73796" y1="40328" x2="72500" y2="36885"/>
                        <a14:foregroundMark x1="79352" y1="43443" x2="82222" y2="36885"/>
                        <a14:foregroundMark x1="79907" y1="40328" x2="80463" y2="34098"/>
                        <a14:foregroundMark x1="32685" y1="59508" x2="26667" y2="59672"/>
                        <a14:backgroundMark x1="16389" y1="46557" x2="15093" y2="37869"/>
                        <a14:backgroundMark x1="41574" y1="40492" x2="41574" y2="45410"/>
                        <a14:backgroundMark x1="28426" y1="42459" x2="28426" y2="42459"/>
                        <a14:backgroundMark x1="28426" y1="42459" x2="30556" y2="42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5" t="30014" r="25993"/>
          <a:stretch/>
        </p:blipFill>
        <p:spPr>
          <a:xfrm>
            <a:off x="3822970" y="4152462"/>
            <a:ext cx="4450625" cy="256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122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40528" y="26577"/>
            <a:ext cx="5910943" cy="886235"/>
          </a:xfrm>
        </p:spPr>
        <p:txBody>
          <a:bodyPr/>
          <a:lstStyle/>
          <a:p>
            <a:pPr algn="ctr"/>
            <a:r>
              <a:rPr lang="uk-UA" b="1" dirty="0" smtClean="0"/>
              <a:t>21 </a:t>
            </a:r>
            <a:r>
              <a:rPr lang="uk-UA" b="1" dirty="0"/>
              <a:t>лютого 2025 року 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13657" y="939390"/>
            <a:ext cx="11434631" cy="3293993"/>
          </a:xfrm>
        </p:spPr>
        <p:txBody>
          <a:bodyPr>
            <a:normAutofit/>
          </a:bodyPr>
          <a:lstStyle/>
          <a:p>
            <a:r>
              <a:rPr lang="uk-UA" dirty="0" smtClean="0"/>
              <a:t>П</a:t>
            </a:r>
            <a:r>
              <a:rPr lang="uk-UA" dirty="0" smtClean="0"/>
              <a:t>родовжили проведення уроків </a:t>
            </a:r>
            <a:r>
              <a:rPr lang="uk-UA" dirty="0" smtClean="0"/>
              <a:t>за підготовленими </a:t>
            </a:r>
            <a:r>
              <a:rPr lang="uk-UA" dirty="0"/>
              <a:t>планами-конспектами з лижної підготовки на </a:t>
            </a:r>
            <a:r>
              <a:rPr lang="uk-UA" dirty="0" smtClean="0"/>
              <a:t>спортивному майданчику.</a:t>
            </a:r>
          </a:p>
          <a:p>
            <a:r>
              <a:rPr lang="uk-UA" dirty="0" smtClean="0"/>
              <a:t>Повторили правила </a:t>
            </a:r>
            <a:r>
              <a:rPr lang="uk-UA" dirty="0" smtClean="0"/>
              <a:t>техніки безпеки та </a:t>
            </a:r>
            <a:r>
              <a:rPr lang="uk-UA" dirty="0" smtClean="0"/>
              <a:t>проаналізували допущені помилки </a:t>
            </a:r>
            <a:r>
              <a:rPr lang="uk-UA" dirty="0"/>
              <a:t>після практичних </a:t>
            </a:r>
            <a:r>
              <a:rPr lang="uk-UA" dirty="0" smtClean="0"/>
              <a:t>занять на загальних зборах.</a:t>
            </a:r>
            <a:endParaRPr lang="uk-UA" dirty="0" smtClean="0"/>
          </a:p>
          <a:p>
            <a:r>
              <a:rPr lang="uk-UA" dirty="0" smtClean="0"/>
              <a:t>Підвели результати </a:t>
            </a:r>
            <a:r>
              <a:rPr lang="uk-UA" dirty="0" smtClean="0"/>
              <a:t>навчальної </a:t>
            </a:r>
            <a:r>
              <a:rPr lang="uk-UA" dirty="0"/>
              <a:t>практики «Лижний збір</a:t>
            </a:r>
            <a:r>
              <a:rPr lang="uk-UA" dirty="0" smtClean="0"/>
              <a:t>».</a:t>
            </a:r>
            <a:endParaRPr lang="uk-UA" dirty="0" smtClean="0"/>
          </a:p>
          <a:p>
            <a:r>
              <a:rPr lang="uk-UA" dirty="0" smtClean="0"/>
              <a:t>Оформлення звітної документації </a:t>
            </a:r>
            <a:r>
              <a:rPr lang="uk-UA" dirty="0" smtClean="0"/>
              <a:t>про проходження навчальної практики «Лижний збір».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5578" y1="23691" x2="12060" y2="18454"/>
                        <a14:foregroundMark x1="22864" y1="15960" x2="20352" y2="12219"/>
                        <a14:foregroundMark x1="27136" y1="11471" x2="19347" y2="11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72" t="7791" r="9621" b="7088"/>
          <a:stretch/>
        </p:blipFill>
        <p:spPr>
          <a:xfrm>
            <a:off x="7632578" y="4347509"/>
            <a:ext cx="2009153" cy="2101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t="17381" r="7875" b="21655"/>
          <a:stretch/>
        </p:blipFill>
        <p:spPr>
          <a:xfrm flipH="1">
            <a:off x="1429965" y="4259961"/>
            <a:ext cx="5661498" cy="2276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4662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блон (фон) презентации. Часть 7 - Шаблоны для создания презентаций - Мои  работы - Каталог файлов - Копилочк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" t="3315" r="1836" b="20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0469" y="136526"/>
            <a:ext cx="11579388" cy="126773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/>
              <a:t>Під час проходження навчальної практики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«</a:t>
            </a:r>
            <a:r>
              <a:rPr lang="uk-UA" sz="4000" b="1" dirty="0"/>
              <a:t>Лижний </a:t>
            </a:r>
            <a:r>
              <a:rPr lang="uk-UA" sz="4000" b="1" dirty="0" smtClean="0"/>
              <a:t>збір</a:t>
            </a:r>
            <a:r>
              <a:rPr lang="uk-UA" sz="4000" b="1" dirty="0"/>
              <a:t>» ми: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391885" y="1404258"/>
            <a:ext cx="9160328" cy="5088614"/>
          </a:xfrm>
        </p:spPr>
        <p:txBody>
          <a:bodyPr>
            <a:normAutofit fontScale="92500"/>
          </a:bodyPr>
          <a:lstStyle/>
          <a:p>
            <a:pPr marL="285750" lvl="0" indent="-285750"/>
            <a:r>
              <a:rPr lang="uk-UA" dirty="0"/>
              <a:t>оволоділи практичним досвідом у галузі лижної підготовки; </a:t>
            </a:r>
          </a:p>
          <a:p>
            <a:pPr marL="285750" lvl="0" indent="-285750"/>
            <a:r>
              <a:rPr lang="uk-UA" dirty="0"/>
              <a:t>удосконалили свої навички у зимових видах спорту; </a:t>
            </a:r>
          </a:p>
          <a:p>
            <a:pPr marL="285750" lvl="0" indent="-285750"/>
            <a:r>
              <a:rPr lang="uk-UA" dirty="0"/>
              <a:t>опанували техніку лижних ходів (</a:t>
            </a:r>
            <a:r>
              <a:rPr lang="uk-UA" dirty="0" err="1"/>
              <a:t>безкроковий</a:t>
            </a:r>
            <a:r>
              <a:rPr lang="uk-UA" dirty="0"/>
              <a:t> хід, поперемінний </a:t>
            </a:r>
            <a:r>
              <a:rPr lang="uk-UA" dirty="0" err="1"/>
              <a:t>двохкроковий</a:t>
            </a:r>
            <a:r>
              <a:rPr lang="uk-UA" dirty="0"/>
              <a:t> хід, одночасно </a:t>
            </a:r>
            <a:r>
              <a:rPr lang="uk-UA" dirty="0" err="1"/>
              <a:t>однокроковий</a:t>
            </a:r>
            <a:r>
              <a:rPr lang="uk-UA" dirty="0"/>
              <a:t> хід, ковзанярський хід тощо);</a:t>
            </a:r>
          </a:p>
          <a:p>
            <a:pPr marL="285750" lvl="0" indent="-285750"/>
            <a:r>
              <a:rPr lang="uk-UA" dirty="0"/>
              <a:t>навчилися гальмувати, утримувати рівновагу, виконувати повороти, контролювати швидкість та правильно використовувати лижні палиці; </a:t>
            </a:r>
          </a:p>
          <a:p>
            <a:pPr marL="285750" lvl="0" indent="-285750"/>
            <a:r>
              <a:rPr lang="uk-UA" dirty="0"/>
              <a:t>отримали цінний досвід щодо методики викладання зимових видів спорту та їхньої ролі в рекреаційній руховій активності; </a:t>
            </a:r>
          </a:p>
          <a:p>
            <a:pPr marL="285750" lvl="0" indent="-285750"/>
            <a:r>
              <a:rPr lang="uk-UA" dirty="0"/>
              <a:t>покращили фізичний та психічний стан здоров’я.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26166" r="26298" b="6493"/>
          <a:stretch/>
        </p:blipFill>
        <p:spPr>
          <a:xfrm>
            <a:off x="9573984" y="1049053"/>
            <a:ext cx="2481944" cy="237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4233" r="33766" b="4762"/>
          <a:stretch/>
        </p:blipFill>
        <p:spPr>
          <a:xfrm>
            <a:off x="9552213" y="3429000"/>
            <a:ext cx="2525486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76077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750</Words>
  <Application>Microsoft Office PowerPoint</Application>
  <PresentationFormat>Широкоэкранный</PresentationFormat>
  <Paragraphs>60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Настановча конференція</vt:lpstr>
      <vt:lpstr>17 лютого 2025 року </vt:lpstr>
      <vt:lpstr>18 лютого 2025 року </vt:lpstr>
      <vt:lpstr>19 лютого 2025 року </vt:lpstr>
      <vt:lpstr>20 лютого 2025 року </vt:lpstr>
      <vt:lpstr>21 лютого 2025 року </vt:lpstr>
      <vt:lpstr>Під час проходження навчальної практики  «Лижний збір» ми: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Катерина Матенко</cp:lastModifiedBy>
  <cp:revision>119</cp:revision>
  <dcterms:created xsi:type="dcterms:W3CDTF">2024-04-24T16:28:20Z</dcterms:created>
  <dcterms:modified xsi:type="dcterms:W3CDTF">2025-03-16T19:40:27Z</dcterms:modified>
</cp:coreProperties>
</file>